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8" r:id="rId2"/>
  </p:sldIdLst>
  <p:sldSz cx="9144000" cy="5143500" type="screen16x9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231" cy="34106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CB52AB75-76CF-4087-95AE-2BA8AC4B3084}" type="datetimeFigureOut">
              <a:rPr lang="ru-RU" smtClean="0"/>
              <a:t>13.01.2022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2231" cy="34106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9" y="6456613"/>
            <a:ext cx="4302231" cy="34106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5C844A0-A9E1-4A86-901D-D4D4F35094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108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398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1" cy="3398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FA16C04-71BA-4763-8B1E-21AEB078D380}" type="datetimeFigureOut">
              <a:rPr lang="ru-RU" smtClean="0"/>
              <a:t>13.01.2022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1" cy="3398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1" cy="3398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A0DE17FC-7271-4249-A7F4-359211EB8A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63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_b\Desktop\ник\презентации\43585005_2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88"/>
          <a:stretch/>
        </p:blipFill>
        <p:spPr bwMode="auto">
          <a:xfrm>
            <a:off x="-1" y="0"/>
            <a:ext cx="91722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FF0000"/>
            </a:solidFill>
            <a:prstDash val="sysDash"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419622"/>
            <a:ext cx="9144001" cy="1332148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419623"/>
            <a:ext cx="9144001" cy="1008112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1" y="0"/>
            <a:ext cx="9144002" cy="12035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C:\Users\olga_b\Desktop\ник\презентации\NLB_Logo_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9" y="73764"/>
            <a:ext cx="2827338" cy="9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7668344" y="249206"/>
            <a:ext cx="1229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www.nslab.ru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0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lga_b\Desktop\ник\презентации\43585005_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88"/>
          <a:stretch/>
        </p:blipFill>
        <p:spPr bwMode="auto">
          <a:xfrm>
            <a:off x="-1" y="0"/>
            <a:ext cx="91722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480496" y="0"/>
            <a:ext cx="8195960" cy="483518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8351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ü"/>
              <a:defRPr sz="1800"/>
            </a:lvl2pPr>
            <a:lvl3pPr>
              <a:buClr>
                <a:schemeClr val="bg1">
                  <a:lumMod val="50000"/>
                </a:schemeClr>
              </a:buCl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2" y="4731990"/>
            <a:ext cx="648072" cy="30911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474932D-7FCA-4B61-9C42-A35CF91757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31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lga_b\Desktop\ник\презентации\43585005_2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8"/>
          <a:stretch/>
        </p:blipFill>
        <p:spPr bwMode="auto">
          <a:xfrm>
            <a:off x="-1" y="0"/>
            <a:ext cx="91722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1371599" y="2355726"/>
            <a:ext cx="6400800" cy="1224136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FF0000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www.nslab.ru</a:t>
            </a:r>
          </a:p>
          <a:p>
            <a:pPr lvl="0"/>
            <a:r>
              <a:rPr lang="ru-RU" dirty="0"/>
              <a:t>info@nslab.ru</a:t>
            </a:r>
          </a:p>
          <a:p>
            <a:pPr lvl="0"/>
            <a:r>
              <a:rPr lang="ru-RU" dirty="0"/>
              <a:t>+7 (495) 662-11-44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-1964754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331641" y="1419622"/>
            <a:ext cx="6421710" cy="720080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89135" y="1412900"/>
            <a:ext cx="6565727" cy="726802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3681506"/>
            <a:ext cx="9144002" cy="146199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4" descr="C:\Users\olga_b\Desktop\ник\презентации\NLB_Logo_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11910"/>
            <a:ext cx="2827338" cy="9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2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86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Проект «Прометей»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658" y="929041"/>
            <a:ext cx="5013704" cy="36557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837" y="1169603"/>
            <a:ext cx="280306" cy="3110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87184">
            <a:off x="7878399" y="1864433"/>
            <a:ext cx="506205" cy="2135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36" y="929041"/>
            <a:ext cx="163513" cy="27383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88624" y="665351"/>
            <a:ext cx="304770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50000"/>
                </a:schemeClr>
              </a:buClr>
              <a:buSzPct val="80000"/>
            </a:pPr>
            <a:r>
              <a:rPr lang="ru-RU" b="1" dirty="0" smtClean="0"/>
              <a:t>Проблематика:</a:t>
            </a:r>
          </a:p>
          <a:p>
            <a:pPr marL="285750" lvl="0" indent="-28575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ru-RU" sz="1200" dirty="0"/>
              <a:t>Махинации с переклейкой </a:t>
            </a:r>
            <a:r>
              <a:rPr lang="ru-RU" sz="1200" dirty="0" err="1"/>
              <a:t>стикеров</a:t>
            </a:r>
            <a:r>
              <a:rPr lang="ru-RU" sz="1200" dirty="0"/>
              <a:t> </a:t>
            </a:r>
            <a:endParaRPr lang="ru-RU" sz="1200" dirty="0" smtClean="0"/>
          </a:p>
          <a:p>
            <a:pPr marL="285750" indent="-28575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ru-RU" sz="1200" dirty="0"/>
              <a:t>Махинации с уценкой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ru-RU" sz="1200" dirty="0"/>
              <a:t>Махинации с малым весом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ru-RU" sz="1200" dirty="0"/>
              <a:t>Махинации с оплатой баллами</a:t>
            </a:r>
          </a:p>
          <a:p>
            <a:pPr lvl="0">
              <a:buClr>
                <a:schemeClr val="bg1">
                  <a:lumMod val="50000"/>
                </a:schemeClr>
              </a:buClr>
              <a:buSzPct val="80000"/>
            </a:pPr>
            <a:endParaRPr lang="ru-RU" sz="1400" dirty="0"/>
          </a:p>
          <a:p>
            <a:pPr>
              <a:buClr>
                <a:schemeClr val="bg1">
                  <a:lumMod val="50000"/>
                </a:schemeClr>
              </a:buClr>
              <a:buSzPct val="80000"/>
            </a:pP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8622" y="2944196"/>
            <a:ext cx="313338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50000"/>
                </a:schemeClr>
              </a:buClr>
              <a:buSzPct val="80000"/>
            </a:pPr>
            <a:r>
              <a:rPr lang="ru-RU" b="1" dirty="0"/>
              <a:t>Ценность реализации: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ru-RU" altLang="ru-RU" sz="1200" dirty="0"/>
              <a:t>Снижение недостач в зоне КСО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ru-RU" sz="1200" dirty="0"/>
              <a:t>Световое оповещение кассовых операций: </a:t>
            </a:r>
          </a:p>
          <a:p>
            <a:pPr>
              <a:buClr>
                <a:schemeClr val="bg1">
                  <a:lumMod val="50000"/>
                </a:schemeClr>
              </a:buClr>
              <a:buSzPct val="80000"/>
            </a:pPr>
            <a:r>
              <a:rPr lang="ru-RU" sz="1200" dirty="0"/>
              <a:t>Например: Минимальный чек (до 100 руб.); Минимальный вес; Применение уценки товара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ru-RU" sz="1200" dirty="0"/>
              <a:t>Оперативное реагирование СБ на тревожные события на кассе</a:t>
            </a:r>
          </a:p>
          <a:p>
            <a:pPr>
              <a:buClr>
                <a:schemeClr val="bg1">
                  <a:lumMod val="50000"/>
                </a:schemeClr>
              </a:buClr>
              <a:buSzPct val="80000"/>
            </a:pP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8623" y="1881068"/>
            <a:ext cx="3133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50000"/>
                </a:schemeClr>
              </a:buClr>
              <a:buSzPct val="80000"/>
            </a:pPr>
            <a:r>
              <a:rPr lang="ru-RU" b="1" dirty="0"/>
              <a:t>Решение: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ru-RU" sz="1200" dirty="0"/>
              <a:t>Установка светового «</a:t>
            </a:r>
            <a:r>
              <a:rPr lang="ru-RU" sz="1200" dirty="0" smtClean="0"/>
              <a:t>маячка» на </a:t>
            </a:r>
            <a:r>
              <a:rPr lang="ru-RU" sz="1200" dirty="0"/>
              <a:t>кассу самообслуживания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ru-RU" sz="1200" dirty="0"/>
              <a:t>Настройка сервера </a:t>
            </a:r>
            <a:r>
              <a:rPr lang="en-US" sz="1200" dirty="0" err="1" smtClean="0"/>
              <a:t>CashControl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48526421"/>
      </p:ext>
    </p:extLst>
  </p:cSld>
  <p:clrMapOvr>
    <a:masterClrMapping/>
  </p:clrMapOvr>
</p:sld>
</file>

<file path=ppt/theme/theme1.xml><?xml version="1.0" encoding="utf-8"?>
<a:theme xmlns:a="http://schemas.openxmlformats.org/drawingml/2006/main" name="NLB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NLB_Presentation</Template>
  <TotalTime>12993</TotalTime>
  <Words>70</Words>
  <Application>Microsoft Office PowerPoint</Application>
  <PresentationFormat>Экран (16:9)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NLB_Presentation</vt:lpstr>
      <vt:lpstr>Проект «Прометей»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nsokolov</dc:creator>
  <cp:lastModifiedBy>Пользователь Windows</cp:lastModifiedBy>
  <cp:revision>300</cp:revision>
  <cp:lastPrinted>2019-07-05T11:43:46Z</cp:lastPrinted>
  <dcterms:created xsi:type="dcterms:W3CDTF">2017-02-14T07:51:49Z</dcterms:created>
  <dcterms:modified xsi:type="dcterms:W3CDTF">2022-01-13T11:06:34Z</dcterms:modified>
</cp:coreProperties>
</file>